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66" r:id="rId4"/>
    <p:sldId id="270" r:id="rId5"/>
    <p:sldId id="268" r:id="rId6"/>
    <p:sldId id="263" r:id="rId7"/>
    <p:sldId id="269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08.10.2099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08.10.2099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08.10.2099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08.10.2099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08.10.2099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08.10.2099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08.10.2099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08.10.2099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08.10.2099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08.10.2099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08.10.2099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08.10.2099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 spd="med">
    <p:plu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latin typeface="Arial Narrow" pitchFamily="34" charset="0"/>
              </a:rPr>
              <a:t>Конфликты и пути их решения</a:t>
            </a:r>
            <a:endParaRPr lang="ru-RU" sz="6000" dirty="0">
              <a:latin typeface="Arial Narrow" pitchFamily="34" charset="0"/>
            </a:endParaRPr>
          </a:p>
        </p:txBody>
      </p:sp>
      <p:pic>
        <p:nvPicPr>
          <p:cNvPr id="3" name="Picture 2" descr="C:\Users\я\Pictures\ваня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3657600" cy="26908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05800" cy="48851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Конфликт</a:t>
            </a: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(от лат. «</a:t>
            </a:r>
            <a:r>
              <a:rPr lang="ru-RU" sz="2800" dirty="0" err="1" smtClean="0">
                <a:solidFill>
                  <a:schemeClr val="tx1"/>
                </a:solidFill>
                <a:latin typeface="Arial Narrow" pitchFamily="34" charset="0"/>
              </a:rPr>
              <a:t>confluctus</a:t>
            </a: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») означает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800" i="1" u="sng" dirty="0" smtClean="0">
                <a:solidFill>
                  <a:schemeClr val="tx1"/>
                </a:solidFill>
                <a:latin typeface="Arial Narrow" pitchFamily="34" charset="0"/>
              </a:rPr>
              <a:t>столкновение сторон, мнений, сил.</a:t>
            </a:r>
            <a:br>
              <a:rPr lang="ru-RU" sz="2800" i="1" u="sng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Конфликты — это проявление объективных и субъективных противоречий, выражающееся в противоборстве сторон.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	 Иными словами, это отсутствие согласия между двумя или более сторонами, столкновение противоположно направленных, не совместимых друг с другом тенденций в сознании индивидов, в межличностных или межгрупповых взаимодействиях, связанное с отрицательными эмоциональными переживаниями.</a:t>
            </a:r>
            <a:endParaRPr lang="ru-RU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Pictures\ваня\5fb4e6779bd4a2b093850e9ca75e34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76457" cy="63993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ocuments\подготовка к уроку\Pictures\Yandex\2021-09-23-18-16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60" cy="63922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\Documents\подготовка к уроку\Pictures\Yandex\2021-09-23-18-14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76456" cy="65073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Pictures\ваня\936fc297e448970fe3e5b91f9e5a6a7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32440" cy="6399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\Documents\подготовка к уроку\Pictures\Yandex\2021-09-23-18-15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00459" cy="6525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ocuments\подготовка к уроку\Pictures\Yandex\2021-09-23-18-21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\Pictures\ваня\2802881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85875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165</TotalTime>
  <Words>14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Конфликты и пути их решения</vt:lpstr>
      <vt:lpstr>Конфликт (от лат. «confluctus») означает  столкновение сторон, мнений, сил.  Конфликты — это проявление объективных и субъективных противоречий, выражающееся в противоборстве сторон.   Иными словами, это отсутствие согласия между двумя или более сторонами, столкновение противоположно направленных, не совместимых друг с другом тенденций в сознании индивидов, в межличностных или межгрупповых взаимодействиях, связанное с отрицательными эмоциональными переживаниями.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 и пути их решения</dc:title>
  <dc:creator>я</dc:creator>
  <cp:lastModifiedBy>я</cp:lastModifiedBy>
  <cp:revision>23</cp:revision>
  <dcterms:created xsi:type="dcterms:W3CDTF">2099-01-08T07:04:47Z</dcterms:created>
  <dcterms:modified xsi:type="dcterms:W3CDTF">2021-09-23T17:50:30Z</dcterms:modified>
</cp:coreProperties>
</file>